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3" r:id="rId2"/>
    <p:sldId id="480" r:id="rId3"/>
    <p:sldId id="323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E54848"/>
    <a:srgbClr val="CCCC33"/>
    <a:srgbClr val="ABC900"/>
    <a:srgbClr val="99CC33"/>
    <a:srgbClr val="A9D159"/>
    <a:srgbClr val="FFFFFF"/>
    <a:srgbClr val="E4A343"/>
    <a:srgbClr val="CC9966"/>
    <a:srgbClr val="9851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95" d="100"/>
          <a:sy n="95" d="100"/>
        </p:scale>
        <p:origin x="96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5156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5356A13F-5A94-4468-8694-64110821A7D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450E6D96-6680-4BE9-AF71-AD095C4E9F2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A4D19C4-64EA-4269-BFC1-D6FFB9BAF990}"/>
              </a:ext>
            </a:extLst>
          </p:cNvPr>
          <p:cNvSpPr txBox="1"/>
          <p:nvPr/>
        </p:nvSpPr>
        <p:spPr>
          <a:xfrm>
            <a:off x="856726" y="1299901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b="1" dirty="0">
                <a:solidFill>
                  <a:srgbClr val="808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鶯色</a:t>
            </a:r>
            <a:endParaRPr kumimoji="1" lang="en-US" altLang="ja-JP" b="1" dirty="0">
              <a:solidFill>
                <a:srgbClr val="808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kumimoji="1" lang="ja-JP" altLang="en-US" b="1" dirty="0">
                <a:solidFill>
                  <a:srgbClr val="808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うぐいすいろ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95D8A45-1FFE-43A6-81BD-7BEFA6164EC7}"/>
              </a:ext>
            </a:extLst>
          </p:cNvPr>
          <p:cNvSpPr/>
          <p:nvPr/>
        </p:nvSpPr>
        <p:spPr>
          <a:xfrm>
            <a:off x="2597989" y="1023053"/>
            <a:ext cx="923028" cy="923028"/>
          </a:xfrm>
          <a:prstGeom prst="rect">
            <a:avLst/>
          </a:prstGeom>
          <a:solidFill>
            <a:srgbClr val="8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6530571-91F5-4F38-8EB9-2532750B41AA}"/>
              </a:ext>
            </a:extLst>
          </p:cNvPr>
          <p:cNvSpPr/>
          <p:nvPr/>
        </p:nvSpPr>
        <p:spPr>
          <a:xfrm>
            <a:off x="3521017" y="1023053"/>
            <a:ext cx="923028" cy="923028"/>
          </a:xfrm>
          <a:prstGeom prst="rect">
            <a:avLst/>
          </a:prstGeom>
          <a:solidFill>
            <a:srgbClr val="918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24DFE9E-3EAD-4E46-8955-9A5F714E4F0E}"/>
              </a:ext>
            </a:extLst>
          </p:cNvPr>
          <p:cNvSpPr txBox="1"/>
          <p:nvPr/>
        </p:nvSpPr>
        <p:spPr>
          <a:xfrm>
            <a:off x="1318389" y="2414326"/>
            <a:ext cx="1107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b="1" dirty="0">
                <a:solidFill>
                  <a:srgbClr val="00339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藍色</a:t>
            </a:r>
            <a:endParaRPr kumimoji="1" lang="en-US" altLang="ja-JP" b="1" dirty="0">
              <a:solidFill>
                <a:srgbClr val="00339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kumimoji="1" lang="ja-JP" altLang="en-US" b="1" dirty="0">
                <a:solidFill>
                  <a:srgbClr val="00339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あいいろ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79CA7563-D96A-4524-971B-A3B4DAECA3A6}"/>
              </a:ext>
            </a:extLst>
          </p:cNvPr>
          <p:cNvSpPr/>
          <p:nvPr/>
        </p:nvSpPr>
        <p:spPr>
          <a:xfrm>
            <a:off x="2597989" y="2137478"/>
            <a:ext cx="923028" cy="923028"/>
          </a:xfrm>
          <a:prstGeom prst="rect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DD960A20-4CBB-4EE8-9106-B946568BF102}"/>
              </a:ext>
            </a:extLst>
          </p:cNvPr>
          <p:cNvSpPr/>
          <p:nvPr/>
        </p:nvSpPr>
        <p:spPr>
          <a:xfrm>
            <a:off x="3521017" y="2137478"/>
            <a:ext cx="923028" cy="923028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E1047D0-2EB5-4957-8AFC-5B2704C7CC56}"/>
              </a:ext>
            </a:extLst>
          </p:cNvPr>
          <p:cNvSpPr txBox="1"/>
          <p:nvPr/>
        </p:nvSpPr>
        <p:spPr>
          <a:xfrm>
            <a:off x="1087558" y="3559200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b="1" dirty="0">
                <a:solidFill>
                  <a:srgbClr val="CC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琥珀色</a:t>
            </a:r>
            <a:br>
              <a:rPr kumimoji="1" lang="en-US" altLang="ja-JP" b="1" dirty="0">
                <a:solidFill>
                  <a:srgbClr val="CC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b="1" dirty="0">
                <a:solidFill>
                  <a:srgbClr val="CC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こはくいろ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A871CE1-7D5F-4589-92D1-B868B0647139}"/>
              </a:ext>
            </a:extLst>
          </p:cNvPr>
          <p:cNvSpPr/>
          <p:nvPr/>
        </p:nvSpPr>
        <p:spPr>
          <a:xfrm>
            <a:off x="2597989" y="3282352"/>
            <a:ext cx="923028" cy="923028"/>
          </a:xfrm>
          <a:prstGeom prst="rect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37C44F2C-9AB7-4E50-A3B9-6969448688E2}"/>
              </a:ext>
            </a:extLst>
          </p:cNvPr>
          <p:cNvSpPr/>
          <p:nvPr/>
        </p:nvSpPr>
        <p:spPr>
          <a:xfrm>
            <a:off x="3521017" y="3282352"/>
            <a:ext cx="923028" cy="923028"/>
          </a:xfrm>
          <a:prstGeom prst="rect">
            <a:avLst/>
          </a:prstGeom>
          <a:solidFill>
            <a:srgbClr val="FFB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DA25E3BD-4668-4648-ABC6-BB5FE6740478}"/>
              </a:ext>
            </a:extLst>
          </p:cNvPr>
          <p:cNvSpPr txBox="1"/>
          <p:nvPr/>
        </p:nvSpPr>
        <p:spPr>
          <a:xfrm>
            <a:off x="1318326" y="4704074"/>
            <a:ext cx="1108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b="1" dirty="0">
                <a:solidFill>
                  <a:srgbClr val="2A5CA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瑠璃色</a:t>
            </a:r>
            <a:endParaRPr kumimoji="1" lang="en-US" altLang="ja-JP" b="1" dirty="0">
              <a:solidFill>
                <a:srgbClr val="2A5CAA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kumimoji="1" lang="ja-JP" altLang="en-US" b="1" dirty="0">
                <a:solidFill>
                  <a:srgbClr val="2A5CA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るりいろ</a:t>
            </a:r>
            <a:endParaRPr kumimoji="1" lang="en-US" altLang="ja-JP" b="1" dirty="0">
              <a:solidFill>
                <a:srgbClr val="2A5CAA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8B1DC78-396E-48CA-92D4-ECF67EF1158E}"/>
              </a:ext>
            </a:extLst>
          </p:cNvPr>
          <p:cNvSpPr/>
          <p:nvPr/>
        </p:nvSpPr>
        <p:spPr>
          <a:xfrm>
            <a:off x="2597989" y="4427226"/>
            <a:ext cx="923028" cy="923028"/>
          </a:xfrm>
          <a:prstGeom prst="rect">
            <a:avLst/>
          </a:prstGeom>
          <a:solidFill>
            <a:srgbClr val="2A5C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2B0E700A-586F-4384-987E-8D8535BCD47F}"/>
              </a:ext>
            </a:extLst>
          </p:cNvPr>
          <p:cNvSpPr/>
          <p:nvPr/>
        </p:nvSpPr>
        <p:spPr>
          <a:xfrm>
            <a:off x="3521017" y="4427226"/>
            <a:ext cx="923028" cy="923028"/>
          </a:xfrm>
          <a:prstGeom prst="rect">
            <a:avLst/>
          </a:prstGeom>
          <a:solidFill>
            <a:srgbClr val="00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E7BEC654-B23E-4955-8800-21053F271FBF}"/>
              </a:ext>
            </a:extLst>
          </p:cNvPr>
          <p:cNvSpPr txBox="1"/>
          <p:nvPr/>
        </p:nvSpPr>
        <p:spPr>
          <a:xfrm>
            <a:off x="1318389" y="5848948"/>
            <a:ext cx="1107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b="1" dirty="0">
                <a:solidFill>
                  <a:srgbClr val="FF007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薔薇色</a:t>
            </a:r>
            <a:endParaRPr kumimoji="1" lang="en-US" altLang="ja-JP" b="1" dirty="0">
              <a:solidFill>
                <a:srgbClr val="FF007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kumimoji="1" lang="ja-JP" altLang="en-US" b="1" dirty="0">
                <a:solidFill>
                  <a:srgbClr val="FF007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ばらいろ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FD4B9DAF-C82A-415F-BC70-19938ACD195A}"/>
              </a:ext>
            </a:extLst>
          </p:cNvPr>
          <p:cNvSpPr/>
          <p:nvPr/>
        </p:nvSpPr>
        <p:spPr>
          <a:xfrm>
            <a:off x="2597989" y="5572100"/>
            <a:ext cx="923028" cy="923028"/>
          </a:xfrm>
          <a:prstGeom prst="rect">
            <a:avLst/>
          </a:prstGeom>
          <a:solidFill>
            <a:srgbClr val="FF0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CF40B79-6F7F-4766-BEA9-980C1439943A}"/>
              </a:ext>
            </a:extLst>
          </p:cNvPr>
          <p:cNvSpPr/>
          <p:nvPr/>
        </p:nvSpPr>
        <p:spPr>
          <a:xfrm>
            <a:off x="3521017" y="5572100"/>
            <a:ext cx="923028" cy="923028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F1733B3E-6D46-449C-B91A-B2EE91B36746}"/>
              </a:ext>
            </a:extLst>
          </p:cNvPr>
          <p:cNvSpPr/>
          <p:nvPr/>
        </p:nvSpPr>
        <p:spPr>
          <a:xfrm>
            <a:off x="4778211" y="1023053"/>
            <a:ext cx="923028" cy="923028"/>
          </a:xfrm>
          <a:prstGeom prst="rect">
            <a:avLst/>
          </a:prstGeom>
          <a:solidFill>
            <a:srgbClr val="808000"/>
          </a:solidFill>
          <a:ln w="12700">
            <a:solidFill>
              <a:srgbClr val="8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89015994-4866-49B6-87CC-E5589A1DB768}"/>
              </a:ext>
            </a:extLst>
          </p:cNvPr>
          <p:cNvSpPr/>
          <p:nvPr/>
        </p:nvSpPr>
        <p:spPr>
          <a:xfrm>
            <a:off x="5701239" y="1023053"/>
            <a:ext cx="923028" cy="923028"/>
          </a:xfrm>
          <a:prstGeom prst="rect">
            <a:avLst/>
          </a:prstGeom>
          <a:solidFill>
            <a:srgbClr val="918D40"/>
          </a:solidFill>
          <a:ln w="12700">
            <a:solidFill>
              <a:srgbClr val="918D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AC2295E5-6839-495B-B2F7-9C1D6A8958C2}"/>
              </a:ext>
            </a:extLst>
          </p:cNvPr>
          <p:cNvSpPr/>
          <p:nvPr/>
        </p:nvSpPr>
        <p:spPr>
          <a:xfrm>
            <a:off x="4778211" y="2137478"/>
            <a:ext cx="923028" cy="923028"/>
          </a:xfrm>
          <a:prstGeom prst="rect">
            <a:avLst/>
          </a:prstGeom>
          <a:solidFill>
            <a:srgbClr val="003399"/>
          </a:solidFill>
          <a:ln w="12700"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DEC8021D-997F-4CCE-BA23-E4CAFBA186B7}"/>
              </a:ext>
            </a:extLst>
          </p:cNvPr>
          <p:cNvSpPr/>
          <p:nvPr/>
        </p:nvSpPr>
        <p:spPr>
          <a:xfrm>
            <a:off x="5701239" y="2137478"/>
            <a:ext cx="923028" cy="923028"/>
          </a:xfrm>
          <a:prstGeom prst="rect">
            <a:avLst/>
          </a:prstGeom>
          <a:solidFill>
            <a:srgbClr val="003366"/>
          </a:solidFill>
          <a:ln w="12700"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ADAC6BD6-EE2A-49F9-BBD2-29A4529324B9}"/>
              </a:ext>
            </a:extLst>
          </p:cNvPr>
          <p:cNvSpPr/>
          <p:nvPr/>
        </p:nvSpPr>
        <p:spPr>
          <a:xfrm>
            <a:off x="4778211" y="3282352"/>
            <a:ext cx="923028" cy="923028"/>
          </a:xfrm>
          <a:prstGeom prst="rect">
            <a:avLst/>
          </a:prstGeom>
          <a:solidFill>
            <a:srgbClr val="CC6600"/>
          </a:solidFill>
          <a:ln w="12700"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885E6C91-6372-4978-9127-A88490C34CF4}"/>
              </a:ext>
            </a:extLst>
          </p:cNvPr>
          <p:cNvSpPr/>
          <p:nvPr/>
        </p:nvSpPr>
        <p:spPr>
          <a:xfrm>
            <a:off x="5701239" y="3282352"/>
            <a:ext cx="923028" cy="923028"/>
          </a:xfrm>
          <a:prstGeom prst="rect">
            <a:avLst/>
          </a:prstGeom>
          <a:solidFill>
            <a:srgbClr val="FFBF00"/>
          </a:solidFill>
          <a:ln w="12700">
            <a:solidFill>
              <a:srgbClr val="FFB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47CD564E-653E-4A80-884B-123380771F13}"/>
              </a:ext>
            </a:extLst>
          </p:cNvPr>
          <p:cNvSpPr/>
          <p:nvPr/>
        </p:nvSpPr>
        <p:spPr>
          <a:xfrm>
            <a:off x="4778211" y="4427226"/>
            <a:ext cx="923028" cy="923028"/>
          </a:xfrm>
          <a:prstGeom prst="rect">
            <a:avLst/>
          </a:prstGeom>
          <a:solidFill>
            <a:srgbClr val="2A5CAA"/>
          </a:solidFill>
          <a:ln w="12700">
            <a:solidFill>
              <a:srgbClr val="2A5C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A375349B-4426-4836-AF8E-1560A9C9F4CC}"/>
              </a:ext>
            </a:extLst>
          </p:cNvPr>
          <p:cNvSpPr/>
          <p:nvPr/>
        </p:nvSpPr>
        <p:spPr>
          <a:xfrm>
            <a:off x="5701239" y="4427226"/>
            <a:ext cx="923028" cy="923028"/>
          </a:xfrm>
          <a:prstGeom prst="rect">
            <a:avLst/>
          </a:prstGeom>
          <a:solidFill>
            <a:srgbClr val="0066CC"/>
          </a:solidFill>
          <a:ln w="12700">
            <a:solidFill>
              <a:srgbClr val="00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4D3B1EEA-D6B9-4E6A-A511-756569A91DE4}"/>
              </a:ext>
            </a:extLst>
          </p:cNvPr>
          <p:cNvSpPr/>
          <p:nvPr/>
        </p:nvSpPr>
        <p:spPr>
          <a:xfrm>
            <a:off x="4778211" y="5572100"/>
            <a:ext cx="923028" cy="923028"/>
          </a:xfrm>
          <a:prstGeom prst="rect">
            <a:avLst/>
          </a:prstGeom>
          <a:solidFill>
            <a:srgbClr val="FF0078"/>
          </a:solidFill>
          <a:ln w="12700">
            <a:solidFill>
              <a:srgbClr val="FF00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8AFFE8D0-DDDC-4CC0-AC87-A300713C9001}"/>
              </a:ext>
            </a:extLst>
          </p:cNvPr>
          <p:cNvSpPr/>
          <p:nvPr/>
        </p:nvSpPr>
        <p:spPr>
          <a:xfrm>
            <a:off x="5701239" y="5572100"/>
            <a:ext cx="923028" cy="923028"/>
          </a:xfrm>
          <a:prstGeom prst="rect">
            <a:avLst/>
          </a:prstGeom>
          <a:solidFill>
            <a:srgbClr val="FF6699"/>
          </a:solidFill>
          <a:ln w="12700"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12BE939-5450-4BDC-BF59-F209E9220D6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日本の伝統色のカラーサンプル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16399A6-F4C0-4F56-918B-39BC473E5B4A}"/>
              </a:ext>
            </a:extLst>
          </p:cNvPr>
          <p:cNvSpPr txBox="1"/>
          <p:nvPr/>
        </p:nvSpPr>
        <p:spPr>
          <a:xfrm>
            <a:off x="3172203" y="762863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塗りのみ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3CF07AEE-C4F6-45EA-9F79-773597417F6B}"/>
              </a:ext>
            </a:extLst>
          </p:cNvPr>
          <p:cNvSpPr txBox="1"/>
          <p:nvPr/>
        </p:nvSpPr>
        <p:spPr>
          <a:xfrm>
            <a:off x="5114929" y="762863"/>
            <a:ext cx="11448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塗りと枠線</a:t>
            </a:r>
            <a:r>
              <a:rPr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(1pt)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E8EDF883-80EC-432E-9677-1211CD38242E}"/>
              </a:ext>
            </a:extLst>
          </p:cNvPr>
          <p:cNvSpPr txBox="1"/>
          <p:nvPr/>
        </p:nvSpPr>
        <p:spPr>
          <a:xfrm>
            <a:off x="7338773" y="762863"/>
            <a:ext cx="11416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枠線のみ</a:t>
            </a:r>
            <a:r>
              <a:rPr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(2.5pt)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14248739-BEB4-4526-AC8A-524E5EB7C783}"/>
              </a:ext>
            </a:extLst>
          </p:cNvPr>
          <p:cNvSpPr/>
          <p:nvPr/>
        </p:nvSpPr>
        <p:spPr>
          <a:xfrm>
            <a:off x="6977947" y="1023053"/>
            <a:ext cx="923028" cy="923028"/>
          </a:xfrm>
          <a:prstGeom prst="rect">
            <a:avLst/>
          </a:prstGeom>
          <a:noFill/>
          <a:ln w="31750">
            <a:solidFill>
              <a:srgbClr val="8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D900B344-ED66-4BD8-9EDB-A11A39799994}"/>
              </a:ext>
            </a:extLst>
          </p:cNvPr>
          <p:cNvSpPr/>
          <p:nvPr/>
        </p:nvSpPr>
        <p:spPr>
          <a:xfrm>
            <a:off x="7900975" y="1023053"/>
            <a:ext cx="923028" cy="923028"/>
          </a:xfrm>
          <a:prstGeom prst="rect">
            <a:avLst/>
          </a:prstGeom>
          <a:noFill/>
          <a:ln w="31750">
            <a:solidFill>
              <a:srgbClr val="918D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C68982CD-39A3-4E64-953E-70CE9FA17AFD}"/>
              </a:ext>
            </a:extLst>
          </p:cNvPr>
          <p:cNvSpPr/>
          <p:nvPr/>
        </p:nvSpPr>
        <p:spPr>
          <a:xfrm>
            <a:off x="6977947" y="2137478"/>
            <a:ext cx="923028" cy="923028"/>
          </a:xfrm>
          <a:prstGeom prst="rect">
            <a:avLst/>
          </a:prstGeom>
          <a:noFill/>
          <a:ln w="31750"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31DB0C86-470B-472A-B508-12C23AF600F6}"/>
              </a:ext>
            </a:extLst>
          </p:cNvPr>
          <p:cNvSpPr/>
          <p:nvPr/>
        </p:nvSpPr>
        <p:spPr>
          <a:xfrm>
            <a:off x="7900975" y="2137478"/>
            <a:ext cx="923028" cy="923028"/>
          </a:xfrm>
          <a:prstGeom prst="rect">
            <a:avLst/>
          </a:prstGeom>
          <a:noFill/>
          <a:ln w="31750"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B2C91A1-1B27-4A25-8863-E50EF2083E08}"/>
              </a:ext>
            </a:extLst>
          </p:cNvPr>
          <p:cNvSpPr/>
          <p:nvPr/>
        </p:nvSpPr>
        <p:spPr>
          <a:xfrm>
            <a:off x="6977947" y="3282352"/>
            <a:ext cx="923028" cy="923028"/>
          </a:xfrm>
          <a:prstGeom prst="rect">
            <a:avLst/>
          </a:prstGeom>
          <a:noFill/>
          <a:ln w="31750"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3FD5ADC2-1278-4216-983D-0ECCD2367958}"/>
              </a:ext>
            </a:extLst>
          </p:cNvPr>
          <p:cNvSpPr/>
          <p:nvPr/>
        </p:nvSpPr>
        <p:spPr>
          <a:xfrm>
            <a:off x="7900975" y="3282352"/>
            <a:ext cx="923028" cy="923028"/>
          </a:xfrm>
          <a:prstGeom prst="rect">
            <a:avLst/>
          </a:prstGeom>
          <a:noFill/>
          <a:ln w="31750">
            <a:solidFill>
              <a:srgbClr val="FFB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7C4149DD-4646-4EE4-A99E-14A8C7846FD6}"/>
              </a:ext>
            </a:extLst>
          </p:cNvPr>
          <p:cNvSpPr/>
          <p:nvPr/>
        </p:nvSpPr>
        <p:spPr>
          <a:xfrm>
            <a:off x="6977947" y="4427226"/>
            <a:ext cx="923028" cy="923028"/>
          </a:xfrm>
          <a:prstGeom prst="rect">
            <a:avLst/>
          </a:prstGeom>
          <a:noFill/>
          <a:ln w="31750">
            <a:solidFill>
              <a:srgbClr val="2A5C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42C3AE2F-994C-48D8-8F3C-A3A4C817F730}"/>
              </a:ext>
            </a:extLst>
          </p:cNvPr>
          <p:cNvSpPr/>
          <p:nvPr/>
        </p:nvSpPr>
        <p:spPr>
          <a:xfrm>
            <a:off x="7900975" y="4427226"/>
            <a:ext cx="923028" cy="923028"/>
          </a:xfrm>
          <a:prstGeom prst="rect">
            <a:avLst/>
          </a:prstGeom>
          <a:noFill/>
          <a:ln w="31750">
            <a:solidFill>
              <a:srgbClr val="00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FF001BE3-1022-49EF-A24F-EAFC1DB8A9FF}"/>
              </a:ext>
            </a:extLst>
          </p:cNvPr>
          <p:cNvSpPr/>
          <p:nvPr/>
        </p:nvSpPr>
        <p:spPr>
          <a:xfrm>
            <a:off x="6977947" y="5572100"/>
            <a:ext cx="923028" cy="923028"/>
          </a:xfrm>
          <a:prstGeom prst="rect">
            <a:avLst/>
          </a:prstGeom>
          <a:noFill/>
          <a:ln w="31750">
            <a:solidFill>
              <a:srgbClr val="FF00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28C6C0B0-CD49-4C7A-8EBE-8D293F15A40A}"/>
              </a:ext>
            </a:extLst>
          </p:cNvPr>
          <p:cNvSpPr/>
          <p:nvPr/>
        </p:nvSpPr>
        <p:spPr>
          <a:xfrm>
            <a:off x="7900975" y="5572100"/>
            <a:ext cx="923028" cy="923028"/>
          </a:xfrm>
          <a:prstGeom prst="rect">
            <a:avLst/>
          </a:prstGeom>
          <a:noFill/>
          <a:ln w="31750"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8340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8AEB8BF-064D-496F-8EF4-2BD57B0A0535}"/>
              </a:ext>
            </a:extLst>
          </p:cNvPr>
          <p:cNvSpPr txBox="1"/>
          <p:nvPr/>
        </p:nvSpPr>
        <p:spPr>
          <a:xfrm>
            <a:off x="1128895" y="1196383"/>
            <a:ext cx="1338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b="1" dirty="0">
                <a:solidFill>
                  <a:srgbClr val="8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小豆色</a:t>
            </a:r>
            <a:endParaRPr kumimoji="1" lang="en-US" altLang="ja-JP" b="1" dirty="0">
              <a:solidFill>
                <a:srgbClr val="8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kumimoji="1" lang="ja-JP" altLang="en-US" b="1" dirty="0">
                <a:solidFill>
                  <a:srgbClr val="8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あずきいろ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FBEF61F-9916-4A92-AB02-6B4494CA8B34}"/>
              </a:ext>
            </a:extLst>
          </p:cNvPr>
          <p:cNvSpPr/>
          <p:nvPr/>
        </p:nvSpPr>
        <p:spPr>
          <a:xfrm>
            <a:off x="2605986" y="1023052"/>
            <a:ext cx="923028" cy="923028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9F08062-966B-4E35-9D40-F77B17386B97}"/>
              </a:ext>
            </a:extLst>
          </p:cNvPr>
          <p:cNvSpPr/>
          <p:nvPr/>
        </p:nvSpPr>
        <p:spPr>
          <a:xfrm>
            <a:off x="3529014" y="1023052"/>
            <a:ext cx="923028" cy="923028"/>
          </a:xfrm>
          <a:prstGeom prst="rect">
            <a:avLst/>
          </a:prstGeom>
          <a:solidFill>
            <a:srgbClr val="9851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61356F5-DED7-4EC6-B695-EAD3EFB318A3}"/>
              </a:ext>
            </a:extLst>
          </p:cNvPr>
          <p:cNvSpPr txBox="1"/>
          <p:nvPr/>
        </p:nvSpPr>
        <p:spPr>
          <a:xfrm>
            <a:off x="1128895" y="2310808"/>
            <a:ext cx="1338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b="1" dirty="0">
                <a:solidFill>
                  <a:srgbClr val="E4A34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小麦色</a:t>
            </a:r>
            <a:endParaRPr kumimoji="1" lang="en-US" altLang="ja-JP" b="1" dirty="0">
              <a:solidFill>
                <a:srgbClr val="E4A34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kumimoji="1" lang="ja-JP" altLang="en-US" b="1" dirty="0">
                <a:solidFill>
                  <a:srgbClr val="E4A34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こむぎいろ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1B299EA-E82C-4ABC-8FA5-C7F16A5F25B9}"/>
              </a:ext>
            </a:extLst>
          </p:cNvPr>
          <p:cNvSpPr/>
          <p:nvPr/>
        </p:nvSpPr>
        <p:spPr>
          <a:xfrm>
            <a:off x="2605986" y="2137477"/>
            <a:ext cx="923028" cy="923028"/>
          </a:xfrm>
          <a:prstGeom prst="rect">
            <a:avLst/>
          </a:prstGeom>
          <a:solidFill>
            <a:srgbClr val="E4A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14D57FD-4A23-4C5E-B965-4BF605917E54}"/>
              </a:ext>
            </a:extLst>
          </p:cNvPr>
          <p:cNvSpPr/>
          <p:nvPr/>
        </p:nvSpPr>
        <p:spPr>
          <a:xfrm>
            <a:off x="3529014" y="2137477"/>
            <a:ext cx="923028" cy="923028"/>
          </a:xfrm>
          <a:prstGeom prst="rect">
            <a:avLst/>
          </a:prstGeom>
          <a:solidFill>
            <a:srgbClr val="CC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BB70C07-325F-436F-8DD7-94C936521D37}"/>
              </a:ext>
            </a:extLst>
          </p:cNvPr>
          <p:cNvSpPr txBox="1"/>
          <p:nvPr/>
        </p:nvSpPr>
        <p:spPr>
          <a:xfrm>
            <a:off x="1128960" y="3455682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b="1" dirty="0">
                <a:solidFill>
                  <a:srgbClr val="A9D15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萌黄色</a:t>
            </a:r>
            <a:endParaRPr kumimoji="1" lang="en-US" altLang="ja-JP" b="1" dirty="0">
              <a:solidFill>
                <a:srgbClr val="A9D15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kumimoji="1" lang="ja-JP" altLang="en-US" b="1" dirty="0">
                <a:solidFill>
                  <a:srgbClr val="A9D15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もえぎいろ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3641F70-6656-489B-8C5E-F0C5C15618B1}"/>
              </a:ext>
            </a:extLst>
          </p:cNvPr>
          <p:cNvSpPr/>
          <p:nvPr/>
        </p:nvSpPr>
        <p:spPr>
          <a:xfrm>
            <a:off x="2605986" y="3282351"/>
            <a:ext cx="923028" cy="923028"/>
          </a:xfrm>
          <a:prstGeom prst="rect">
            <a:avLst/>
          </a:prstGeom>
          <a:solidFill>
            <a:srgbClr val="A9D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2A92FB8-999D-45FB-9795-00F5A93C9481}"/>
              </a:ext>
            </a:extLst>
          </p:cNvPr>
          <p:cNvSpPr/>
          <p:nvPr/>
        </p:nvSpPr>
        <p:spPr>
          <a:xfrm>
            <a:off x="3529014" y="3282351"/>
            <a:ext cx="923028" cy="923028"/>
          </a:xfrm>
          <a:prstGeom prst="rect">
            <a:avLst/>
          </a:prstGeom>
          <a:solidFill>
            <a:srgbClr val="99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7E5A15C-6081-40D6-A7A7-9857272F40D4}"/>
              </a:ext>
            </a:extLst>
          </p:cNvPr>
          <p:cNvSpPr txBox="1"/>
          <p:nvPr/>
        </p:nvSpPr>
        <p:spPr>
          <a:xfrm>
            <a:off x="898128" y="4600556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b="1" dirty="0">
                <a:solidFill>
                  <a:srgbClr val="ABC9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若草色</a:t>
            </a:r>
            <a:endParaRPr kumimoji="1" lang="en-US" altLang="ja-JP" b="1" dirty="0">
              <a:solidFill>
                <a:srgbClr val="ABC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kumimoji="1" lang="ja-JP" altLang="en-US" b="1" dirty="0">
                <a:solidFill>
                  <a:srgbClr val="ABC9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わかくさいろ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DB68A5B-CA79-488E-B337-306979DE1379}"/>
              </a:ext>
            </a:extLst>
          </p:cNvPr>
          <p:cNvSpPr/>
          <p:nvPr/>
        </p:nvSpPr>
        <p:spPr>
          <a:xfrm>
            <a:off x="2605986" y="4427225"/>
            <a:ext cx="923028" cy="923028"/>
          </a:xfrm>
          <a:prstGeom prst="rect">
            <a:avLst/>
          </a:prstGeom>
          <a:solidFill>
            <a:srgbClr val="ABC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B6E25F2-FFFD-48F0-837C-B315C9391E0D}"/>
              </a:ext>
            </a:extLst>
          </p:cNvPr>
          <p:cNvSpPr/>
          <p:nvPr/>
        </p:nvSpPr>
        <p:spPr>
          <a:xfrm>
            <a:off x="3529014" y="4427225"/>
            <a:ext cx="923028" cy="923028"/>
          </a:xfrm>
          <a:prstGeom prst="rect">
            <a:avLst/>
          </a:prstGeom>
          <a:solidFill>
            <a:srgbClr val="CC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C1A9B74-D82E-446F-875D-97D2DEF0B51E}"/>
              </a:ext>
            </a:extLst>
          </p:cNvPr>
          <p:cNvSpPr txBox="1"/>
          <p:nvPr/>
        </p:nvSpPr>
        <p:spPr>
          <a:xfrm>
            <a:off x="1590624" y="5745430"/>
            <a:ext cx="8771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b="1" dirty="0">
                <a:solidFill>
                  <a:srgbClr val="E548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緋色</a:t>
            </a:r>
            <a:endParaRPr kumimoji="1" lang="en-US" altLang="ja-JP" b="1" dirty="0">
              <a:solidFill>
                <a:srgbClr val="E5484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kumimoji="1" lang="ja-JP" altLang="en-US" b="1" dirty="0">
                <a:solidFill>
                  <a:srgbClr val="E548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ひいろ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AC11B3F5-0F37-450B-9B3A-FC7E4254E105}"/>
              </a:ext>
            </a:extLst>
          </p:cNvPr>
          <p:cNvSpPr/>
          <p:nvPr/>
        </p:nvSpPr>
        <p:spPr>
          <a:xfrm>
            <a:off x="2605986" y="5572099"/>
            <a:ext cx="923028" cy="923028"/>
          </a:xfrm>
          <a:prstGeom prst="rect">
            <a:avLst/>
          </a:prstGeom>
          <a:solidFill>
            <a:srgbClr val="E548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D554875-A712-4595-B043-B1E1C25131D4}"/>
              </a:ext>
            </a:extLst>
          </p:cNvPr>
          <p:cNvSpPr/>
          <p:nvPr/>
        </p:nvSpPr>
        <p:spPr>
          <a:xfrm>
            <a:off x="3529014" y="5572099"/>
            <a:ext cx="923028" cy="923028"/>
          </a:xfrm>
          <a:prstGeom prst="rect">
            <a:avLst/>
          </a:prstGeom>
          <a:solidFill>
            <a:srgbClr val="CC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AB862BA-6515-4697-A934-9512F319AEA8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日本の伝統色のカラーサンプル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72CA909-68BA-4C31-AED0-D63F1AFDF9C3}"/>
              </a:ext>
            </a:extLst>
          </p:cNvPr>
          <p:cNvSpPr txBox="1"/>
          <p:nvPr/>
        </p:nvSpPr>
        <p:spPr>
          <a:xfrm>
            <a:off x="3172203" y="762863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塗りのみ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6D128B2-4D0A-4DEA-B579-49A7041B4732}"/>
              </a:ext>
            </a:extLst>
          </p:cNvPr>
          <p:cNvSpPr txBox="1"/>
          <p:nvPr/>
        </p:nvSpPr>
        <p:spPr>
          <a:xfrm>
            <a:off x="5114929" y="762863"/>
            <a:ext cx="11448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塗りと枠線</a:t>
            </a:r>
            <a:r>
              <a:rPr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(1pt)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E7E667F-F7EB-4A15-B426-48F8351A7F33}"/>
              </a:ext>
            </a:extLst>
          </p:cNvPr>
          <p:cNvSpPr txBox="1"/>
          <p:nvPr/>
        </p:nvSpPr>
        <p:spPr>
          <a:xfrm>
            <a:off x="7338773" y="762863"/>
            <a:ext cx="11416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枠線のみ</a:t>
            </a:r>
            <a:r>
              <a:rPr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(2.5pt)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51632AD5-8022-4156-A974-2010CFF2A545}"/>
              </a:ext>
            </a:extLst>
          </p:cNvPr>
          <p:cNvSpPr/>
          <p:nvPr/>
        </p:nvSpPr>
        <p:spPr>
          <a:xfrm>
            <a:off x="4778211" y="1023053"/>
            <a:ext cx="923028" cy="923028"/>
          </a:xfrm>
          <a:prstGeom prst="rect">
            <a:avLst/>
          </a:prstGeom>
          <a:solidFill>
            <a:srgbClr val="800000"/>
          </a:solidFill>
          <a:ln>
            <a:solidFill>
              <a:srgbClr val="9851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BBD7881-2E85-43FB-A65E-BE0729467729}"/>
              </a:ext>
            </a:extLst>
          </p:cNvPr>
          <p:cNvSpPr/>
          <p:nvPr/>
        </p:nvSpPr>
        <p:spPr>
          <a:xfrm>
            <a:off x="5701239" y="1023053"/>
            <a:ext cx="923028" cy="923028"/>
          </a:xfrm>
          <a:prstGeom prst="rect">
            <a:avLst/>
          </a:prstGeom>
          <a:solidFill>
            <a:srgbClr val="98514B"/>
          </a:solidFill>
          <a:ln>
            <a:solidFill>
              <a:srgbClr val="9851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BC3D4E9-FEA0-4A7E-A8B1-FE2D02BB92EA}"/>
              </a:ext>
            </a:extLst>
          </p:cNvPr>
          <p:cNvSpPr/>
          <p:nvPr/>
        </p:nvSpPr>
        <p:spPr>
          <a:xfrm>
            <a:off x="6970083" y="1023053"/>
            <a:ext cx="923028" cy="923028"/>
          </a:xfrm>
          <a:prstGeom prst="rect">
            <a:avLst/>
          </a:prstGeom>
          <a:noFill/>
          <a:ln w="31750">
            <a:solidFill>
              <a:srgbClr val="9851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D9F298E0-D51C-4D35-BA0C-91D5264B7924}"/>
              </a:ext>
            </a:extLst>
          </p:cNvPr>
          <p:cNvSpPr/>
          <p:nvPr/>
        </p:nvSpPr>
        <p:spPr>
          <a:xfrm>
            <a:off x="7893111" y="1023053"/>
            <a:ext cx="923028" cy="923028"/>
          </a:xfrm>
          <a:prstGeom prst="rect">
            <a:avLst/>
          </a:prstGeom>
          <a:noFill/>
          <a:ln w="31750">
            <a:solidFill>
              <a:srgbClr val="9851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19273E0A-814B-4C0A-875D-3E0EF75A51A9}"/>
              </a:ext>
            </a:extLst>
          </p:cNvPr>
          <p:cNvSpPr/>
          <p:nvPr/>
        </p:nvSpPr>
        <p:spPr>
          <a:xfrm>
            <a:off x="4778211" y="2137477"/>
            <a:ext cx="923028" cy="923028"/>
          </a:xfrm>
          <a:prstGeom prst="rect">
            <a:avLst/>
          </a:prstGeom>
          <a:solidFill>
            <a:srgbClr val="E4A343"/>
          </a:solidFill>
          <a:ln>
            <a:solidFill>
              <a:srgbClr val="E4A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AD660575-799A-434C-BE44-C1E717CFE600}"/>
              </a:ext>
            </a:extLst>
          </p:cNvPr>
          <p:cNvSpPr/>
          <p:nvPr/>
        </p:nvSpPr>
        <p:spPr>
          <a:xfrm>
            <a:off x="5701239" y="2137477"/>
            <a:ext cx="923028" cy="923028"/>
          </a:xfrm>
          <a:prstGeom prst="rect">
            <a:avLst/>
          </a:prstGeom>
          <a:solidFill>
            <a:srgbClr val="CC9966"/>
          </a:solidFill>
          <a:ln>
            <a:solidFill>
              <a:srgbClr val="CC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8A3D5AB9-CCB0-4232-A766-C2B8FBFD2606}"/>
              </a:ext>
            </a:extLst>
          </p:cNvPr>
          <p:cNvSpPr/>
          <p:nvPr/>
        </p:nvSpPr>
        <p:spPr>
          <a:xfrm>
            <a:off x="6970083" y="2137477"/>
            <a:ext cx="923028" cy="923028"/>
          </a:xfrm>
          <a:prstGeom prst="rect">
            <a:avLst/>
          </a:prstGeom>
          <a:noFill/>
          <a:ln w="31750">
            <a:solidFill>
              <a:srgbClr val="E4A3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9CC3DF76-B7A2-4B13-A663-C9C5E08C8AB3}"/>
              </a:ext>
            </a:extLst>
          </p:cNvPr>
          <p:cNvSpPr/>
          <p:nvPr/>
        </p:nvSpPr>
        <p:spPr>
          <a:xfrm>
            <a:off x="7893111" y="2137477"/>
            <a:ext cx="923028" cy="923028"/>
          </a:xfrm>
          <a:prstGeom prst="rect">
            <a:avLst/>
          </a:prstGeom>
          <a:noFill/>
          <a:ln w="31750">
            <a:solidFill>
              <a:srgbClr val="CC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11FC367D-A089-4E75-BDAF-0D626149B491}"/>
              </a:ext>
            </a:extLst>
          </p:cNvPr>
          <p:cNvSpPr/>
          <p:nvPr/>
        </p:nvSpPr>
        <p:spPr>
          <a:xfrm>
            <a:off x="4778211" y="3282351"/>
            <a:ext cx="923028" cy="923028"/>
          </a:xfrm>
          <a:prstGeom prst="rect">
            <a:avLst/>
          </a:prstGeom>
          <a:solidFill>
            <a:srgbClr val="A9D159"/>
          </a:solidFill>
          <a:ln>
            <a:solidFill>
              <a:srgbClr val="A9D1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C783B10A-1A98-4AD9-9B91-DBEC6218A2EB}"/>
              </a:ext>
            </a:extLst>
          </p:cNvPr>
          <p:cNvSpPr/>
          <p:nvPr/>
        </p:nvSpPr>
        <p:spPr>
          <a:xfrm>
            <a:off x="5701239" y="3282351"/>
            <a:ext cx="923028" cy="923028"/>
          </a:xfrm>
          <a:prstGeom prst="rect">
            <a:avLst/>
          </a:prstGeom>
          <a:solidFill>
            <a:srgbClr val="99CC33"/>
          </a:solidFill>
          <a:ln>
            <a:solidFill>
              <a:srgbClr val="99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149E8F64-0A31-440A-BFA3-484017FE4FCF}"/>
              </a:ext>
            </a:extLst>
          </p:cNvPr>
          <p:cNvSpPr/>
          <p:nvPr/>
        </p:nvSpPr>
        <p:spPr>
          <a:xfrm>
            <a:off x="6970083" y="3282351"/>
            <a:ext cx="923028" cy="923028"/>
          </a:xfrm>
          <a:prstGeom prst="rect">
            <a:avLst/>
          </a:prstGeom>
          <a:noFill/>
          <a:ln w="31750">
            <a:solidFill>
              <a:srgbClr val="A9D1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29C15F3E-AB71-4821-853B-5726985E7E97}"/>
              </a:ext>
            </a:extLst>
          </p:cNvPr>
          <p:cNvSpPr/>
          <p:nvPr/>
        </p:nvSpPr>
        <p:spPr>
          <a:xfrm>
            <a:off x="7893111" y="3282351"/>
            <a:ext cx="923028" cy="923028"/>
          </a:xfrm>
          <a:prstGeom prst="rect">
            <a:avLst/>
          </a:prstGeom>
          <a:noFill/>
          <a:ln w="31750">
            <a:solidFill>
              <a:srgbClr val="99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8F77613A-3D7F-4B8C-8B57-7A022660AAD5}"/>
              </a:ext>
            </a:extLst>
          </p:cNvPr>
          <p:cNvSpPr/>
          <p:nvPr/>
        </p:nvSpPr>
        <p:spPr>
          <a:xfrm>
            <a:off x="4769584" y="4427225"/>
            <a:ext cx="923028" cy="923028"/>
          </a:xfrm>
          <a:prstGeom prst="rect">
            <a:avLst/>
          </a:prstGeom>
          <a:solidFill>
            <a:srgbClr val="ABC900"/>
          </a:solidFill>
          <a:ln>
            <a:solidFill>
              <a:srgbClr val="ABC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02271D7-E5AB-4DC3-AF06-BCEF031A48DE}"/>
              </a:ext>
            </a:extLst>
          </p:cNvPr>
          <p:cNvSpPr/>
          <p:nvPr/>
        </p:nvSpPr>
        <p:spPr>
          <a:xfrm>
            <a:off x="5692612" y="4427225"/>
            <a:ext cx="923028" cy="923028"/>
          </a:xfrm>
          <a:prstGeom prst="rect">
            <a:avLst/>
          </a:prstGeom>
          <a:solidFill>
            <a:srgbClr val="CCCC33"/>
          </a:solidFill>
          <a:ln>
            <a:solidFill>
              <a:srgbClr val="CC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8A8A87BC-5E86-46A4-9992-0CA94DDC392E}"/>
              </a:ext>
            </a:extLst>
          </p:cNvPr>
          <p:cNvSpPr/>
          <p:nvPr/>
        </p:nvSpPr>
        <p:spPr>
          <a:xfrm>
            <a:off x="6970083" y="4427225"/>
            <a:ext cx="923028" cy="923028"/>
          </a:xfrm>
          <a:prstGeom prst="rect">
            <a:avLst/>
          </a:prstGeom>
          <a:noFill/>
          <a:ln w="31750">
            <a:solidFill>
              <a:srgbClr val="ABC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36BB1D75-AF40-4F95-914E-C9A48423478A}"/>
              </a:ext>
            </a:extLst>
          </p:cNvPr>
          <p:cNvSpPr/>
          <p:nvPr/>
        </p:nvSpPr>
        <p:spPr>
          <a:xfrm>
            <a:off x="7893111" y="4427225"/>
            <a:ext cx="923028" cy="923028"/>
          </a:xfrm>
          <a:prstGeom prst="rect">
            <a:avLst/>
          </a:prstGeom>
          <a:noFill/>
          <a:ln w="31750">
            <a:solidFill>
              <a:srgbClr val="CC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C1A8F85F-CC19-4F08-845D-81461E052751}"/>
              </a:ext>
            </a:extLst>
          </p:cNvPr>
          <p:cNvSpPr/>
          <p:nvPr/>
        </p:nvSpPr>
        <p:spPr>
          <a:xfrm>
            <a:off x="4769584" y="5572099"/>
            <a:ext cx="923028" cy="923028"/>
          </a:xfrm>
          <a:prstGeom prst="rect">
            <a:avLst/>
          </a:prstGeom>
          <a:solidFill>
            <a:srgbClr val="E54848"/>
          </a:solidFill>
          <a:ln>
            <a:solidFill>
              <a:srgbClr val="E54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C075E424-4399-406B-9648-7B8B9B2D0594}"/>
              </a:ext>
            </a:extLst>
          </p:cNvPr>
          <p:cNvSpPr/>
          <p:nvPr/>
        </p:nvSpPr>
        <p:spPr>
          <a:xfrm>
            <a:off x="5692612" y="5572099"/>
            <a:ext cx="923028" cy="923028"/>
          </a:xfrm>
          <a:prstGeom prst="rect">
            <a:avLst/>
          </a:prstGeom>
          <a:solidFill>
            <a:srgbClr val="CC330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EACB4F0-98AD-40EE-8134-72C9CC024EA1}"/>
              </a:ext>
            </a:extLst>
          </p:cNvPr>
          <p:cNvSpPr/>
          <p:nvPr/>
        </p:nvSpPr>
        <p:spPr>
          <a:xfrm>
            <a:off x="6970083" y="5572099"/>
            <a:ext cx="923028" cy="923028"/>
          </a:xfrm>
          <a:prstGeom prst="rect">
            <a:avLst/>
          </a:prstGeom>
          <a:noFill/>
          <a:ln w="31750">
            <a:solidFill>
              <a:srgbClr val="E54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2AC89E31-AECE-4F55-9805-52F08408E7EE}"/>
              </a:ext>
            </a:extLst>
          </p:cNvPr>
          <p:cNvSpPr/>
          <p:nvPr/>
        </p:nvSpPr>
        <p:spPr>
          <a:xfrm>
            <a:off x="7893111" y="5572099"/>
            <a:ext cx="923028" cy="923028"/>
          </a:xfrm>
          <a:prstGeom prst="rect">
            <a:avLst/>
          </a:prstGeom>
          <a:noFill/>
          <a:ln w="31750"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40315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CAD73370-0620-4138-BE9E-61F03517FF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819" y="1232953"/>
            <a:ext cx="3002985" cy="2037566"/>
          </a:xfrm>
          <a:prstGeom prst="rect">
            <a:avLst/>
          </a:prstGeom>
        </p:spPr>
      </p:pic>
      <p:sp>
        <p:nvSpPr>
          <p:cNvPr id="2" name="テキスト ボックス 51">
            <a:extLst>
              <a:ext uri="{FF2B5EF4-FFF2-40B4-BE49-F238E27FC236}">
                <a16:creationId xmlns:a16="http://schemas.microsoft.com/office/drawing/2014/main" id="{E9666D1D-8AA1-4FE1-90D4-619495563F49}"/>
              </a:ext>
            </a:extLst>
          </p:cNvPr>
          <p:cNvSpPr txBox="1"/>
          <p:nvPr/>
        </p:nvSpPr>
        <p:spPr>
          <a:xfrm>
            <a:off x="521987" y="27367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書式のコピー方法</a:t>
            </a:r>
          </a:p>
        </p:txBody>
      </p:sp>
      <p:sp>
        <p:nvSpPr>
          <p:cNvPr id="4" name="テキスト ボックス 54">
            <a:extLst>
              <a:ext uri="{FF2B5EF4-FFF2-40B4-BE49-F238E27FC236}">
                <a16:creationId xmlns:a16="http://schemas.microsoft.com/office/drawing/2014/main" id="{726BEFC4-EAB4-4C2C-BEE3-FDC197F2294C}"/>
              </a:ext>
            </a:extLst>
          </p:cNvPr>
          <p:cNvSpPr txBox="1"/>
          <p:nvPr/>
        </p:nvSpPr>
        <p:spPr>
          <a:xfrm>
            <a:off x="689424" y="902376"/>
            <a:ext cx="2646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①コピー元を選択します。</a:t>
            </a:r>
          </a:p>
        </p:txBody>
      </p:sp>
      <p:sp>
        <p:nvSpPr>
          <p:cNvPr id="5" name="テキスト ボックス 59">
            <a:extLst>
              <a:ext uri="{FF2B5EF4-FFF2-40B4-BE49-F238E27FC236}">
                <a16:creationId xmlns:a16="http://schemas.microsoft.com/office/drawing/2014/main" id="{F372FE82-E79D-4BFB-A180-0E1BBE319B6B}"/>
              </a:ext>
            </a:extLst>
          </p:cNvPr>
          <p:cNvSpPr txBox="1"/>
          <p:nvPr/>
        </p:nvSpPr>
        <p:spPr>
          <a:xfrm>
            <a:off x="689424" y="3566226"/>
            <a:ext cx="4167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②選択状態のまま、ホームタブから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書式コピー／貼り付けをクリックします。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729FFFD-BAEF-4D01-B1CD-5FAC6EA641B6}"/>
              </a:ext>
            </a:extLst>
          </p:cNvPr>
          <p:cNvGrpSpPr/>
          <p:nvPr/>
        </p:nvGrpSpPr>
        <p:grpSpPr>
          <a:xfrm>
            <a:off x="803728" y="4313304"/>
            <a:ext cx="2013575" cy="1477140"/>
            <a:chOff x="378824" y="2780188"/>
            <a:chExt cx="1589499" cy="1166042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FE911127-E30C-466C-8ABB-B017894B9E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824" y="2780188"/>
              <a:ext cx="1589499" cy="1166042"/>
            </a:xfrm>
            <a:prstGeom prst="rect">
              <a:avLst/>
            </a:prstGeom>
          </p:spPr>
        </p:pic>
        <p:sp>
          <p:nvSpPr>
            <p:cNvPr id="10" name="角丸四角形 10">
              <a:extLst>
                <a:ext uri="{FF2B5EF4-FFF2-40B4-BE49-F238E27FC236}">
                  <a16:creationId xmlns:a16="http://schemas.microsoft.com/office/drawing/2014/main" id="{B082D34E-647F-4AEE-9C03-47E352F6CBA1}"/>
                </a:ext>
              </a:extLst>
            </p:cNvPr>
            <p:cNvSpPr/>
            <p:nvPr/>
          </p:nvSpPr>
          <p:spPr>
            <a:xfrm>
              <a:off x="723899" y="3615642"/>
              <a:ext cx="1084623" cy="200025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sp>
        <p:nvSpPr>
          <p:cNvPr id="8" name="テキスト ボックス 62">
            <a:extLst>
              <a:ext uri="{FF2B5EF4-FFF2-40B4-BE49-F238E27FC236}">
                <a16:creationId xmlns:a16="http://schemas.microsoft.com/office/drawing/2014/main" id="{FE958D84-9159-4B49-A088-17AA263F8D1C}"/>
              </a:ext>
            </a:extLst>
          </p:cNvPr>
          <p:cNvSpPr txBox="1"/>
          <p:nvPr/>
        </p:nvSpPr>
        <p:spPr>
          <a:xfrm>
            <a:off x="4953000" y="897681"/>
            <a:ext cx="3999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③書式をコピーしたい図形を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クリックすると書式コピーされます。</a:t>
            </a:r>
          </a:p>
        </p:txBody>
      </p:sp>
      <p:sp>
        <p:nvSpPr>
          <p:cNvPr id="13" name="矢印: 下 12">
            <a:extLst>
              <a:ext uri="{FF2B5EF4-FFF2-40B4-BE49-F238E27FC236}">
                <a16:creationId xmlns:a16="http://schemas.microsoft.com/office/drawing/2014/main" id="{2279429F-994A-4FA4-AC2E-DE02CBD16A69}"/>
              </a:ext>
            </a:extLst>
          </p:cNvPr>
          <p:cNvSpPr/>
          <p:nvPr/>
        </p:nvSpPr>
        <p:spPr>
          <a:xfrm rot="2700000">
            <a:off x="2938107" y="1279120"/>
            <a:ext cx="284672" cy="584775"/>
          </a:xfrm>
          <a:prstGeom prst="downArrow">
            <a:avLst>
              <a:gd name="adj1" fmla="val 31818"/>
              <a:gd name="adj2" fmla="val 74242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矢印: 下 14">
            <a:extLst>
              <a:ext uri="{FF2B5EF4-FFF2-40B4-BE49-F238E27FC236}">
                <a16:creationId xmlns:a16="http://schemas.microsoft.com/office/drawing/2014/main" id="{C99DD5BD-B008-49E1-BCCB-1483080DB036}"/>
              </a:ext>
            </a:extLst>
          </p:cNvPr>
          <p:cNvSpPr/>
          <p:nvPr/>
        </p:nvSpPr>
        <p:spPr>
          <a:xfrm rot="16200000">
            <a:off x="7102762" y="1797262"/>
            <a:ext cx="284672" cy="584775"/>
          </a:xfrm>
          <a:prstGeom prst="downArrow">
            <a:avLst>
              <a:gd name="adj1" fmla="val 31818"/>
              <a:gd name="adj2" fmla="val 7424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5EE2AC54-2166-453F-BD9C-22D2FF0CB1B8}"/>
              </a:ext>
            </a:extLst>
          </p:cNvPr>
          <p:cNvGrpSpPr/>
          <p:nvPr/>
        </p:nvGrpSpPr>
        <p:grpSpPr>
          <a:xfrm>
            <a:off x="5291149" y="1571507"/>
            <a:ext cx="1190444" cy="916023"/>
            <a:chOff x="5598545" y="3791310"/>
            <a:chExt cx="1889003" cy="1453551"/>
          </a:xfrm>
        </p:grpSpPr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B0A9CDB3-407E-4B34-AE0E-030627EBEA87}"/>
                </a:ext>
              </a:extLst>
            </p:cNvPr>
            <p:cNvSpPr/>
            <p:nvPr/>
          </p:nvSpPr>
          <p:spPr>
            <a:xfrm>
              <a:off x="6278872" y="3791310"/>
              <a:ext cx="405441" cy="25016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2BE37A28-478B-40AE-935E-ED57FB78F6E7}"/>
                </a:ext>
              </a:extLst>
            </p:cNvPr>
            <p:cNvSpPr/>
            <p:nvPr/>
          </p:nvSpPr>
          <p:spPr>
            <a:xfrm>
              <a:off x="5766668" y="4134307"/>
              <a:ext cx="405441" cy="25016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C600CBC8-CEAA-4558-A3AB-70E1E564CD96}"/>
                </a:ext>
              </a:extLst>
            </p:cNvPr>
            <p:cNvSpPr/>
            <p:nvPr/>
          </p:nvSpPr>
          <p:spPr>
            <a:xfrm>
              <a:off x="6547269" y="4158029"/>
              <a:ext cx="405441" cy="25016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7709F50E-D041-4982-BC32-BA13563A54DE}"/>
                </a:ext>
              </a:extLst>
            </p:cNvPr>
            <p:cNvSpPr/>
            <p:nvPr/>
          </p:nvSpPr>
          <p:spPr>
            <a:xfrm>
              <a:off x="6223869" y="4524748"/>
              <a:ext cx="405441" cy="25016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8869AB2E-3F24-4C3D-8D35-C83334549B66}"/>
                </a:ext>
              </a:extLst>
            </p:cNvPr>
            <p:cNvSpPr/>
            <p:nvPr/>
          </p:nvSpPr>
          <p:spPr>
            <a:xfrm>
              <a:off x="5598545" y="4666892"/>
              <a:ext cx="405441" cy="25016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3565E2A0-57FB-41E5-9DFE-75188AD1E377}"/>
                </a:ext>
              </a:extLst>
            </p:cNvPr>
            <p:cNvSpPr/>
            <p:nvPr/>
          </p:nvSpPr>
          <p:spPr>
            <a:xfrm>
              <a:off x="6185979" y="4994695"/>
              <a:ext cx="405441" cy="25016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F84D5855-029C-4DDD-84A5-1FD98019E04C}"/>
                </a:ext>
              </a:extLst>
            </p:cNvPr>
            <p:cNvSpPr/>
            <p:nvPr/>
          </p:nvSpPr>
          <p:spPr>
            <a:xfrm>
              <a:off x="6987217" y="4500932"/>
              <a:ext cx="405441" cy="25016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179C3B4A-F903-4200-BF33-E37B8AD484A9}"/>
                </a:ext>
              </a:extLst>
            </p:cNvPr>
            <p:cNvSpPr/>
            <p:nvPr/>
          </p:nvSpPr>
          <p:spPr>
            <a:xfrm>
              <a:off x="6849194" y="4906373"/>
              <a:ext cx="405441" cy="25016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79C66420-EFAB-443C-9E85-4D9A11D9CCE0}"/>
                </a:ext>
              </a:extLst>
            </p:cNvPr>
            <p:cNvSpPr/>
            <p:nvPr/>
          </p:nvSpPr>
          <p:spPr>
            <a:xfrm>
              <a:off x="7082107" y="4086864"/>
              <a:ext cx="405441" cy="25016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7" name="矢印: 下 26">
            <a:extLst>
              <a:ext uri="{FF2B5EF4-FFF2-40B4-BE49-F238E27FC236}">
                <a16:creationId xmlns:a16="http://schemas.microsoft.com/office/drawing/2014/main" id="{FD39C93C-C5FC-4CED-A240-9D92F24B607B}"/>
              </a:ext>
            </a:extLst>
          </p:cNvPr>
          <p:cNvSpPr/>
          <p:nvPr/>
        </p:nvSpPr>
        <p:spPr>
          <a:xfrm rot="8100000">
            <a:off x="6339257" y="2041115"/>
            <a:ext cx="284672" cy="584775"/>
          </a:xfrm>
          <a:prstGeom prst="downArrow">
            <a:avLst>
              <a:gd name="adj1" fmla="val 23246"/>
              <a:gd name="adj2" fmla="val 10852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72F1579F-0268-4591-846A-B8E47FB31931}"/>
              </a:ext>
            </a:extLst>
          </p:cNvPr>
          <p:cNvGrpSpPr/>
          <p:nvPr/>
        </p:nvGrpSpPr>
        <p:grpSpPr>
          <a:xfrm>
            <a:off x="7620281" y="1571507"/>
            <a:ext cx="1190444" cy="916023"/>
            <a:chOff x="5598545" y="3791310"/>
            <a:chExt cx="1889003" cy="1453551"/>
          </a:xfrm>
        </p:grpSpPr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FE95CDEA-B15E-4B52-B5B0-FE9F49BA4FB8}"/>
                </a:ext>
              </a:extLst>
            </p:cNvPr>
            <p:cNvSpPr/>
            <p:nvPr/>
          </p:nvSpPr>
          <p:spPr>
            <a:xfrm>
              <a:off x="6278872" y="3791310"/>
              <a:ext cx="405441" cy="250166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46B6F65C-3796-442E-A03E-6D4C02AA43E5}"/>
                </a:ext>
              </a:extLst>
            </p:cNvPr>
            <p:cNvSpPr/>
            <p:nvPr/>
          </p:nvSpPr>
          <p:spPr>
            <a:xfrm>
              <a:off x="5766668" y="4134307"/>
              <a:ext cx="405441" cy="250166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D8A05449-B55D-42EF-A4B6-AC470BCA4F6C}"/>
                </a:ext>
              </a:extLst>
            </p:cNvPr>
            <p:cNvSpPr/>
            <p:nvPr/>
          </p:nvSpPr>
          <p:spPr>
            <a:xfrm>
              <a:off x="6547269" y="4158029"/>
              <a:ext cx="405441" cy="250166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CF5DE5BB-3E58-44C6-8C3B-37ACB16DC309}"/>
                </a:ext>
              </a:extLst>
            </p:cNvPr>
            <p:cNvSpPr/>
            <p:nvPr/>
          </p:nvSpPr>
          <p:spPr>
            <a:xfrm>
              <a:off x="6223869" y="4524748"/>
              <a:ext cx="405441" cy="250166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A8AC4DD5-9E7A-4FC1-8A03-D43CD76D03C0}"/>
                </a:ext>
              </a:extLst>
            </p:cNvPr>
            <p:cNvSpPr/>
            <p:nvPr/>
          </p:nvSpPr>
          <p:spPr>
            <a:xfrm>
              <a:off x="5598545" y="4666892"/>
              <a:ext cx="405441" cy="250166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59F55DE6-3441-44D8-AD83-8116A394DBFE}"/>
                </a:ext>
              </a:extLst>
            </p:cNvPr>
            <p:cNvSpPr/>
            <p:nvPr/>
          </p:nvSpPr>
          <p:spPr>
            <a:xfrm>
              <a:off x="6185979" y="4994695"/>
              <a:ext cx="405441" cy="250166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A3866E5C-7261-49E5-A04F-4F025805976D}"/>
                </a:ext>
              </a:extLst>
            </p:cNvPr>
            <p:cNvSpPr/>
            <p:nvPr/>
          </p:nvSpPr>
          <p:spPr>
            <a:xfrm>
              <a:off x="6987217" y="4500932"/>
              <a:ext cx="405441" cy="250166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437D18E8-7D6D-4027-B27D-1066DEEE107E}"/>
                </a:ext>
              </a:extLst>
            </p:cNvPr>
            <p:cNvSpPr/>
            <p:nvPr/>
          </p:nvSpPr>
          <p:spPr>
            <a:xfrm>
              <a:off x="6849194" y="4906373"/>
              <a:ext cx="405441" cy="250166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D1A30555-C39C-40E2-973E-303916FC22CE}"/>
                </a:ext>
              </a:extLst>
            </p:cNvPr>
            <p:cNvSpPr/>
            <p:nvPr/>
          </p:nvSpPr>
          <p:spPr>
            <a:xfrm>
              <a:off x="7082107" y="4086864"/>
              <a:ext cx="405441" cy="250166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6390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9322</TotalTime>
  <Words>125</Words>
  <Application>Microsoft Office PowerPoint</Application>
  <PresentationFormat>A4 210 x 297 mm</PresentationFormat>
  <Paragraphs>33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pptxi79_日本の伝統色のカラーサンプル</dc:title>
  <dc:subject>pptxi79_日本の伝統色のカラーサンプル</dc:subject>
  <dc:creator>でじけろお</dc:creator>
  <cp:revision>1</cp:revision>
  <dcterms:created xsi:type="dcterms:W3CDTF">2018-05-20T00:31:01Z</dcterms:created>
  <dcterms:modified xsi:type="dcterms:W3CDTF">2022-03-01T01:34:03Z</dcterms:modified>
  <cp:version>1</cp:version>
</cp:coreProperties>
</file>